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726" autoAdjust="0"/>
  </p:normalViewPr>
  <p:slideViewPr>
    <p:cSldViewPr snapToGrid="0">
      <p:cViewPr varScale="1">
        <p:scale>
          <a:sx n="88" d="100"/>
          <a:sy n="88" d="100"/>
        </p:scale>
        <p:origin x="121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801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8862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3248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068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8422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198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899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379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918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352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9951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4168E-EC9D-4354-BEDF-043B21247C9F}" type="datetimeFigureOut">
              <a:rPr lang="en-IN" smtClean="0"/>
              <a:t>01-08-2023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8AB53-589A-4534-BBE4-738BD63865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1341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3BDBDB1-5467-0C4A-45B6-376B14D4F7DD}"/>
              </a:ext>
            </a:extLst>
          </p:cNvPr>
          <p:cNvSpPr txBox="1"/>
          <p:nvPr/>
        </p:nvSpPr>
        <p:spPr>
          <a:xfrm>
            <a:off x="-13063" y="11781"/>
            <a:ext cx="9170126" cy="116955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WELCOME TO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“DEEKSHARAMBH”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ctr"/>
            <a:r>
              <a:rPr lang="en-US" sz="2200" dirty="0"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ONE WEEK STUDENT INDUCTION PROGRAMME</a:t>
            </a:r>
            <a:endParaRPr lang="en-IN" sz="2200" dirty="0">
              <a:latin typeface="Calibri" panose="020F050202020403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21ED36-AE7B-7A92-AD0C-65A0488AC90C}"/>
              </a:ext>
            </a:extLst>
          </p:cNvPr>
          <p:cNvSpPr txBox="1"/>
          <p:nvPr/>
        </p:nvSpPr>
        <p:spPr>
          <a:xfrm>
            <a:off x="-39189" y="1146607"/>
            <a:ext cx="9183189" cy="10772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1</a:t>
            </a:r>
            <a:r>
              <a:rPr lang="en-US" sz="2400" baseline="30000" dirty="0">
                <a:solidFill>
                  <a:srgbClr val="00B050"/>
                </a:solidFill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ST</a:t>
            </a:r>
            <a:r>
              <a:rPr lang="en-US" sz="2400" dirty="0">
                <a:solidFill>
                  <a:srgbClr val="00B050"/>
                </a:solidFill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 SEMESTER STUDENTS OF ECONIOMICS (BA/BSc)</a:t>
            </a:r>
            <a:endParaRPr lang="en-IN" sz="2400" dirty="0">
              <a:solidFill>
                <a:srgbClr val="00B050"/>
              </a:solidFill>
              <a:latin typeface="Arial Black" panose="020B0A0402010202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ctr"/>
            <a:r>
              <a:rPr lang="en-US" sz="2000" dirty="0">
                <a:solidFill>
                  <a:srgbClr val="00B050"/>
                </a:solidFill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SESSION: 2023-24</a:t>
            </a:r>
            <a:endParaRPr lang="en-IN" sz="2000" dirty="0">
              <a:solidFill>
                <a:srgbClr val="00B050"/>
              </a:solidFill>
              <a:latin typeface="Arial Black" panose="020B0A0402010202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ctr"/>
            <a:r>
              <a:rPr lang="en-US" sz="2000" dirty="0">
                <a:solidFill>
                  <a:srgbClr val="00B050"/>
                </a:solidFill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DEPARTMENT OF ECONOMICS :: MANGALDAI COLLEGE</a:t>
            </a:r>
            <a:endParaRPr lang="en-IN" sz="2000" dirty="0">
              <a:solidFill>
                <a:srgbClr val="00B050"/>
              </a:solidFill>
              <a:latin typeface="Arial Black" panose="020B0A0402010202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F7FEF9-B163-2488-A0C4-5DDCDC253A31}"/>
              </a:ext>
            </a:extLst>
          </p:cNvPr>
          <p:cNvSpPr txBox="1"/>
          <p:nvPr/>
        </p:nvSpPr>
        <p:spPr>
          <a:xfrm>
            <a:off x="-8706" y="2169178"/>
            <a:ext cx="9157063" cy="70788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DATES: 01-08-2023 To 05-08-2023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ctr"/>
            <a:r>
              <a:rPr lang="en-US" sz="2000" dirty="0"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Time: 10AM Onwards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23A36B-5172-082C-3220-FC09E762DC8C}"/>
              </a:ext>
            </a:extLst>
          </p:cNvPr>
          <p:cNvSpPr txBox="1"/>
          <p:nvPr/>
        </p:nvSpPr>
        <p:spPr>
          <a:xfrm>
            <a:off x="-13063" y="2877064"/>
            <a:ext cx="9183189" cy="353916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60C223-A0F3-BD2D-9D8B-A586C33340D7}"/>
              </a:ext>
            </a:extLst>
          </p:cNvPr>
          <p:cNvSpPr txBox="1"/>
          <p:nvPr/>
        </p:nvSpPr>
        <p:spPr>
          <a:xfrm>
            <a:off x="-13063" y="6370658"/>
            <a:ext cx="9200605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  <a:spcAft>
                <a:spcPts val="750"/>
              </a:spcAft>
            </a:pPr>
            <a:r>
              <a:rPr lang="en-US" sz="2400" dirty="0">
                <a:latin typeface="Arial Black" panose="020B0A040201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IQAC :: MANGALDAI COLLEGE</a:t>
            </a:r>
            <a:endParaRPr lang="en-IN" sz="2400" dirty="0">
              <a:latin typeface="Arial Black" panose="020B0A0402010202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</p:txBody>
      </p:sp>
      <p:pic>
        <p:nvPicPr>
          <p:cNvPr id="9" name="Picture 18" descr="C:\Users\user\Desktop\Admission Related\College Logo_1483616110.png">
            <a:extLst>
              <a:ext uri="{FF2B5EF4-FFF2-40B4-BE49-F238E27FC236}">
                <a16:creationId xmlns:a16="http://schemas.microsoft.com/office/drawing/2014/main" id="{9F6E445C-E444-8BB5-5B50-6BE18A804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90" y="90770"/>
            <a:ext cx="841435" cy="72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 descr="C:\Users\user\Desktop\Admission Related\College Logo_1483616110.png">
            <a:extLst>
              <a:ext uri="{FF2B5EF4-FFF2-40B4-BE49-F238E27FC236}">
                <a16:creationId xmlns:a16="http://schemas.microsoft.com/office/drawing/2014/main" id="{8EC058A5-EDAF-67BE-79A7-C434CE39A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0792" y="60158"/>
            <a:ext cx="841436" cy="721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D8F79A8-2D8C-ED70-9610-DC3169623C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262159"/>
              </p:ext>
            </p:extLst>
          </p:nvPr>
        </p:nvGraphicFramePr>
        <p:xfrm>
          <a:off x="139337" y="2982295"/>
          <a:ext cx="8891451" cy="3283132"/>
        </p:xfrm>
        <a:graphic>
          <a:graphicData uri="http://schemas.openxmlformats.org/drawingml/2006/table">
            <a:tbl>
              <a:tblPr firstRow="1" firstCol="1" bandRow="1"/>
              <a:tblGrid>
                <a:gridCol w="4153578">
                  <a:extLst>
                    <a:ext uri="{9D8B030D-6E8A-4147-A177-3AD203B41FA5}">
                      <a16:colId xmlns:a16="http://schemas.microsoft.com/office/drawing/2014/main" val="2771933081"/>
                    </a:ext>
                  </a:extLst>
                </a:gridCol>
                <a:gridCol w="4737873">
                  <a:extLst>
                    <a:ext uri="{9D8B030D-6E8A-4147-A177-3AD203B41FA5}">
                      <a16:colId xmlns:a16="http://schemas.microsoft.com/office/drawing/2014/main" val="397037003"/>
                    </a:ext>
                  </a:extLst>
                </a:gridCol>
              </a:tblGrid>
              <a:tr h="5436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Student Allotment</a:t>
                      </a: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Venue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524856"/>
                  </a:ext>
                </a:extLst>
              </a:tr>
              <a:tr h="5479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Major Students (1 Major &amp; 2 Minor)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 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Respective Departments of Major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029572"/>
                  </a:ext>
                </a:extLst>
              </a:tr>
              <a:tr h="5479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All 3 Minor BA Students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Auditorium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775117"/>
                  </a:ext>
                </a:extLst>
              </a:tr>
              <a:tr h="5479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All 3 Minor BSc Students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Science Gallery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445522"/>
                  </a:ext>
                </a:extLst>
              </a:tr>
              <a:tr h="5479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All </a:t>
                      </a:r>
                      <a:r>
                        <a:rPr lang="en-US" sz="1600" dirty="0" err="1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B.Voc</a:t>
                      </a: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 Students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Department of B. </a:t>
                      </a:r>
                      <a:r>
                        <a:rPr lang="en-US" sz="1600" dirty="0" err="1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Voc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175044"/>
                  </a:ext>
                </a:extLst>
              </a:tr>
              <a:tr h="5479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All BCA Students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Vrinda" panose="020B0502040204020203" pitchFamily="34" charset="0"/>
                        </a:rPr>
                        <a:t>Department of Computer Science &amp; IT</a:t>
                      </a:r>
                    </a:p>
                  </a:txBody>
                  <a:tcPr marL="46644" marR="46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684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880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72</TotalTime>
  <Words>91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IQAC MANGALDAI COLLEGE</dc:creator>
  <cp:lastModifiedBy>IQAC MANGALDAI COLLEGE</cp:lastModifiedBy>
  <cp:revision>23</cp:revision>
  <dcterms:created xsi:type="dcterms:W3CDTF">2023-07-30T13:23:52Z</dcterms:created>
  <dcterms:modified xsi:type="dcterms:W3CDTF">2023-08-01T05:01:05Z</dcterms:modified>
</cp:coreProperties>
</file>